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8" r:id="rId3"/>
    <p:sldId id="279" r:id="rId4"/>
    <p:sldId id="280" r:id="rId5"/>
    <p:sldId id="281" r:id="rId6"/>
    <p:sldId id="282" r:id="rId7"/>
    <p:sldId id="258" r:id="rId8"/>
    <p:sldId id="256" r:id="rId9"/>
    <p:sldId id="257" r:id="rId10"/>
    <p:sldId id="259" r:id="rId11"/>
    <p:sldId id="270" r:id="rId12"/>
    <p:sldId id="269" r:id="rId13"/>
    <p:sldId id="260" r:id="rId14"/>
    <p:sldId id="261" r:id="rId15"/>
    <p:sldId id="263" r:id="rId16"/>
    <p:sldId id="265" r:id="rId17"/>
    <p:sldId id="277" r:id="rId18"/>
    <p:sldId id="271" r:id="rId19"/>
    <p:sldId id="262" r:id="rId20"/>
    <p:sldId id="283" r:id="rId21"/>
    <p:sldId id="284" r:id="rId22"/>
    <p:sldId id="285" r:id="rId23"/>
    <p:sldId id="266" r:id="rId24"/>
    <p:sldId id="287" r:id="rId25"/>
    <p:sldId id="288" r:id="rId26"/>
    <p:sldId id="268" r:id="rId2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F25E05CB-DD02-4D06-911F-7BCEEF25FBFD}">
          <p14:sldIdLst>
            <p14:sldId id="278"/>
            <p14:sldId id="279"/>
            <p14:sldId id="280"/>
            <p14:sldId id="281"/>
            <p14:sldId id="282"/>
            <p14:sldId id="258"/>
            <p14:sldId id="256"/>
            <p14:sldId id="257"/>
            <p14:sldId id="259"/>
            <p14:sldId id="270"/>
            <p14:sldId id="269"/>
            <p14:sldId id="260"/>
            <p14:sldId id="261"/>
            <p14:sldId id="263"/>
            <p14:sldId id="265"/>
            <p14:sldId id="277"/>
            <p14:sldId id="271"/>
            <p14:sldId id="262"/>
            <p14:sldId id="283"/>
            <p14:sldId id="284"/>
            <p14:sldId id="285"/>
            <p14:sldId id="266"/>
            <p14:sldId id="287"/>
            <p14:sldId id="288"/>
            <p14:sldId id="268"/>
          </p14:sldIdLst>
        </p14:section>
        <p14:section name="Sección sin título" id="{47C1E0B8-039B-4248-9085-53BC39949D5D}">
          <p14:sldIdLst/>
        </p14:section>
        <p14:section name="Sección sin título" id="{674611DF-B4BA-4F8B-9C89-3140B40B9C4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RE7" initials="C" lastIdx="1" clrIdx="0">
    <p:extLst>
      <p:ext uri="{19B8F6BF-5375-455C-9EA6-DF929625EA0E}">
        <p15:presenceInfo xmlns:p15="http://schemas.microsoft.com/office/powerpoint/2012/main" userId="CORE7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2-08T22:02:03.113" idx="1">
    <p:pos x="945" y="2388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3466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11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2564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0872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5818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721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647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6167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163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857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5511-C9E3-4D54-AC72-1406B8BBF09D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9DE5C-D9F2-468F-A5B3-2EEC6B37F5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2919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CAB1E-C8A8-4E63-98C7-E6265A479196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2EA-6090-4BD1-9500-AA41B2FF10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7027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CAB1E-C8A8-4E63-98C7-E6265A479196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2EA-6090-4BD1-9500-AA41B2FF10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7458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CAB1E-C8A8-4E63-98C7-E6265A479196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2EA-6090-4BD1-9500-AA41B2FF10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6347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CAB1E-C8A8-4E63-98C7-E6265A479196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2EA-6090-4BD1-9500-AA41B2FF10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0104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CAB1E-C8A8-4E63-98C7-E6265A479196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2EA-6090-4BD1-9500-AA41B2FF10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4543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CAB1E-C8A8-4E63-98C7-E6265A479196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2EA-6090-4BD1-9500-AA41B2FF10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08177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CAB1E-C8A8-4E63-98C7-E6265A479196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2EA-6090-4BD1-9500-AA41B2FF10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5640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CAB1E-C8A8-4E63-98C7-E6265A479196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2EA-6090-4BD1-9500-AA41B2FF10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62195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CAB1E-C8A8-4E63-98C7-E6265A479196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2EA-6090-4BD1-9500-AA41B2FF10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68115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CAB1E-C8A8-4E63-98C7-E6265A479196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2EA-6090-4BD1-9500-AA41B2FF10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591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CAB1E-C8A8-4E63-98C7-E6265A479196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F2EA-6090-4BD1-9500-AA41B2FF10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04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35511-C9E3-4D54-AC72-1406B8BBF09D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9DE5C-D9F2-468F-A5B3-2EEC6B37F52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148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CAB1E-C8A8-4E63-98C7-E6265A479196}" type="datetimeFigureOut">
              <a:rPr lang="es-MX" smtClean="0"/>
              <a:t>31/08/2025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CF2EA-6090-4BD1-9500-AA41B2FF10B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096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pitagoras50.webnode.es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quizizz.com/join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070FD-3294-434A-8A49-FB4E8A740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>
                <a:latin typeface="Arial Black" panose="020B0A04020102020204" pitchFamily="34" charset="0"/>
              </a:rPr>
              <a:t>Aplica el Pensamiento Matemático</a:t>
            </a:r>
          </a:p>
        </p:txBody>
      </p:sp>
      <p:pic>
        <p:nvPicPr>
          <p:cNvPr id="1026" name="Picture 2" descr="Pensamiento matemático: un enfoque fraccionario – Jesús Emmanuel Solís  Pérez - La Lupa">
            <a:extLst>
              <a:ext uri="{FF2B5EF4-FFF2-40B4-BE49-F238E27FC236}">
                <a16:creationId xmlns:a16="http://schemas.microsoft.com/office/drawing/2014/main" id="{F9F5E30A-672E-4160-9D78-D193C6631E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552" y="3053619"/>
            <a:ext cx="4152549" cy="311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CDD9557-9C59-4DD6-9189-0E4A67B1F5CD}"/>
              </a:ext>
            </a:extLst>
          </p:cNvPr>
          <p:cNvSpPr txBox="1"/>
          <p:nvPr/>
        </p:nvSpPr>
        <p:spPr>
          <a:xfrm>
            <a:off x="4110604" y="2055303"/>
            <a:ext cx="5251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Arial Black" panose="020B0A04020102020204" pitchFamily="34" charset="0"/>
              </a:rPr>
              <a:t>Prof. Sergio Ontiveros</a:t>
            </a:r>
            <a:endParaRPr lang="es-MX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091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6BB77-EF46-4622-8C11-B2A7DADAE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Contenido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8F146D34-7ACE-4D18-9539-B74F63769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Concepto de punto</a:t>
            </a:r>
          </a:p>
          <a:p>
            <a:r>
              <a:rPr lang="es-ES" dirty="0"/>
              <a:t>Concepto de recta</a:t>
            </a:r>
          </a:p>
          <a:p>
            <a:r>
              <a:rPr lang="es-ES" dirty="0"/>
              <a:t>Tipos de Recta</a:t>
            </a:r>
          </a:p>
          <a:p>
            <a:r>
              <a:rPr lang="es-ES" dirty="0"/>
              <a:t>Construcciones de Figuras.</a:t>
            </a:r>
          </a:p>
          <a:p>
            <a:r>
              <a:rPr lang="es-ES" dirty="0"/>
              <a:t>Circunferencia</a:t>
            </a:r>
          </a:p>
          <a:p>
            <a:r>
              <a:rPr lang="es-ES" dirty="0"/>
              <a:t>Razones Trigonométricas</a:t>
            </a:r>
          </a:p>
          <a:p>
            <a:r>
              <a:rPr lang="es-ES" dirty="0"/>
              <a:t>Demostración de identidades Trigonométricas</a:t>
            </a:r>
          </a:p>
          <a:p>
            <a:r>
              <a:rPr lang="es-ES" dirty="0"/>
              <a:t>Polinomios de dos variables.</a:t>
            </a:r>
          </a:p>
          <a:p>
            <a:r>
              <a:rPr lang="es-ES" dirty="0"/>
              <a:t>Propiedades Geométricas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07987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4A4688-A3F1-C694-7A75-CDFBB3B80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8669"/>
          </a:xfrm>
        </p:spPr>
        <p:txBody>
          <a:bodyPr/>
          <a:lstStyle/>
          <a:p>
            <a:pPr algn="ctr"/>
            <a:r>
              <a:rPr lang="es-ES" dirty="0">
                <a:latin typeface="Arial Black" panose="020B0A04020102020204" pitchFamily="34" charset="0"/>
              </a:rPr>
              <a:t>Horario</a:t>
            </a:r>
            <a:endParaRPr lang="es-MX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FD9201-B043-7FE2-E763-D5E139E66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278" y="1393794"/>
            <a:ext cx="10430522" cy="4783169"/>
          </a:xfrm>
        </p:spPr>
        <p:txBody>
          <a:bodyPr>
            <a:normAutofit/>
          </a:bodyPr>
          <a:lstStyle/>
          <a:p>
            <a:r>
              <a:rPr lang="es-ES" sz="3600" b="1" dirty="0"/>
              <a:t>Programación B </a:t>
            </a:r>
          </a:p>
          <a:p>
            <a:r>
              <a:rPr lang="es-ES" sz="3600" dirty="0"/>
              <a:t>Lunes (2),              Viernes (1), </a:t>
            </a:r>
          </a:p>
          <a:p>
            <a:r>
              <a:rPr lang="es-ES" sz="4000" dirty="0"/>
              <a:t> </a:t>
            </a:r>
            <a:r>
              <a:rPr lang="es-ES" dirty="0"/>
              <a:t>15:40 a 17:20Hrs       14;00  a  14:50  </a:t>
            </a:r>
            <a:r>
              <a:rPr lang="es-ES" dirty="0" err="1"/>
              <a:t>Hrs</a:t>
            </a:r>
            <a:endParaRPr lang="es-ES" dirty="0"/>
          </a:p>
          <a:p>
            <a:endParaRPr lang="es-ES" dirty="0"/>
          </a:p>
          <a:p>
            <a:r>
              <a:rPr lang="es-ES" sz="3200" b="1" dirty="0"/>
              <a:t>Soporte A </a:t>
            </a:r>
          </a:p>
          <a:p>
            <a:r>
              <a:rPr lang="es-ES" sz="3200" dirty="0"/>
              <a:t>Martes ( 2),             Viernes  (3) , Viernes (1).</a:t>
            </a:r>
          </a:p>
          <a:p>
            <a:r>
              <a:rPr lang="es-ES" dirty="0"/>
              <a:t>15:40 a 17:20Hrs </a:t>
            </a:r>
            <a:r>
              <a:rPr lang="es-MX" dirty="0"/>
              <a:t>           15:40  a 16:30  </a:t>
            </a:r>
            <a:r>
              <a:rPr lang="es-MX" dirty="0" err="1"/>
              <a:t>Hrs</a:t>
            </a:r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50804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41104-3920-4C77-CED3-377DAA787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Evaluaciones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AEC86F-A28F-96B6-DA2C-ED9482258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Tres Parciales</a:t>
            </a:r>
          </a:p>
          <a:p>
            <a:r>
              <a:rPr lang="es-ES" dirty="0"/>
              <a:t>1° Parcial 19 Septiembre</a:t>
            </a:r>
          </a:p>
          <a:p>
            <a:r>
              <a:rPr lang="es-ES" dirty="0"/>
              <a:t>2° Parcial Octubre</a:t>
            </a:r>
          </a:p>
          <a:p>
            <a:r>
              <a:rPr lang="es-ES" dirty="0"/>
              <a:t>3° Parcial Diciembre</a:t>
            </a:r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C89CE28-9675-4F61-8148-84D98DECA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981" y="1899821"/>
            <a:ext cx="5803122" cy="295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63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0C2744-2232-416C-4C21-E3C408DFB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Evaluaciones 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0C4A43-B216-ED9E-0494-504CD897C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50 %  Actividades (mapas, actividades en plataforma)</a:t>
            </a:r>
          </a:p>
          <a:p>
            <a:r>
              <a:rPr lang="es-ES" dirty="0"/>
              <a:t>50 %  Examen ( escrito o en plataforma)</a:t>
            </a:r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E565078-FB86-C841-85F5-97C2AC7BEB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20" y="2984500"/>
            <a:ext cx="5882005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34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Lista de Cotejo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Porcentaje examen 50%</a:t>
            </a:r>
          </a:p>
          <a:p>
            <a:r>
              <a:rPr lang="es-MX" dirty="0"/>
              <a:t>Actividades Mapas, Practicas, Adicionales  todas las actividades con valor 50%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35171"/>
            <a:ext cx="1905000" cy="17907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443" y="3435171"/>
            <a:ext cx="258127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42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56581"/>
            <a:ext cx="9144000" cy="2387600"/>
          </a:xfrm>
        </p:spPr>
        <p:txBody>
          <a:bodyPr/>
          <a:lstStyle/>
          <a:p>
            <a:r>
              <a:rPr lang="es-MX" dirty="0"/>
              <a:t>Actividades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977" y="2432234"/>
            <a:ext cx="5018321" cy="31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658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Actividades  generadoras de evidencias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dirty="0">
                <a:latin typeface="Arial Black" panose="020B0A04020102020204" pitchFamily="34" charset="0"/>
              </a:rPr>
              <a:t>Calificación para cada parcial</a:t>
            </a:r>
          </a:p>
          <a:p>
            <a:r>
              <a:rPr lang="es-MX" dirty="0"/>
              <a:t>Mapas mentales (calificación)</a:t>
            </a:r>
          </a:p>
          <a:p>
            <a:r>
              <a:rPr lang="es-MX" dirty="0"/>
              <a:t>Exámenes (Calificación)</a:t>
            </a:r>
          </a:p>
          <a:p>
            <a:r>
              <a:rPr lang="es-MX" dirty="0"/>
              <a:t>Practicas (calificación más participaciones)</a:t>
            </a:r>
          </a:p>
          <a:p>
            <a:r>
              <a:rPr lang="es-MX" dirty="0" err="1"/>
              <a:t>Quizizz</a:t>
            </a:r>
            <a:r>
              <a:rPr lang="es-MX" dirty="0"/>
              <a:t> (aprobado participaciones)</a:t>
            </a:r>
          </a:p>
          <a:p>
            <a:endParaRPr lang="es-MX" dirty="0"/>
          </a:p>
          <a:p>
            <a:r>
              <a:rPr lang="es-MX" dirty="0">
                <a:latin typeface="Arial Black" panose="020B0A04020102020204" pitchFamily="34" charset="0"/>
              </a:rPr>
              <a:t>Adicionales</a:t>
            </a:r>
          </a:p>
          <a:p>
            <a:r>
              <a:rPr lang="es-MX" dirty="0"/>
              <a:t>Asistencia (participaciones)</a:t>
            </a:r>
          </a:p>
          <a:p>
            <a:r>
              <a:rPr lang="es-MX" dirty="0"/>
              <a:t>Crucigramas, evidencia fotográfica. (participaciones)</a:t>
            </a:r>
          </a:p>
          <a:p>
            <a:r>
              <a:rPr lang="es-MX" dirty="0"/>
              <a:t>Participación en clase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867" y="4356624"/>
            <a:ext cx="1900976" cy="106454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890" y="3241638"/>
            <a:ext cx="1376831" cy="82609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B6A56F6-3401-4A8C-B6EE-4024F7304D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890" y="1781139"/>
            <a:ext cx="1562149" cy="117161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00965CF-FE79-4BE0-B58A-286364241F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911" y="5390092"/>
            <a:ext cx="1491091" cy="134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04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Lista de Cotejo </a:t>
            </a:r>
            <a:r>
              <a:rPr lang="es-MX" dirty="0" err="1"/>
              <a:t>cont</a:t>
            </a:r>
            <a:r>
              <a:rPr lang="es-MX" dirty="0"/>
              <a:t>….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Examen 50%   si obtienes 10 calificación  = </a:t>
            </a:r>
            <a:r>
              <a:rPr lang="es-MX" dirty="0">
                <a:solidFill>
                  <a:srgbClr val="FF0000"/>
                </a:solidFill>
              </a:rPr>
              <a:t>5 puntos</a:t>
            </a:r>
          </a:p>
          <a:p>
            <a:r>
              <a:rPr lang="es-MX" dirty="0"/>
              <a:t>1° parcial  tres mapas mentales 50%  si obtienes 10 en cada  mapa    de calificación  = </a:t>
            </a:r>
            <a:r>
              <a:rPr lang="es-MX" dirty="0">
                <a:solidFill>
                  <a:srgbClr val="FF0000"/>
                </a:solidFill>
              </a:rPr>
              <a:t>5 Puntos</a:t>
            </a:r>
          </a:p>
          <a:p>
            <a:r>
              <a:rPr lang="es-MX" dirty="0">
                <a:solidFill>
                  <a:srgbClr val="FF0000"/>
                </a:solidFill>
              </a:rPr>
              <a:t>Actividades con valor  ( participaciones se suman al final de la calificación) </a:t>
            </a:r>
          </a:p>
        </p:txBody>
      </p:sp>
    </p:spTree>
    <p:extLst>
      <p:ext uri="{BB962C8B-B14F-4D97-AF65-F5344CB8AC3E}">
        <p14:creationId xmlns:p14="http://schemas.microsoft.com/office/powerpoint/2010/main" val="3097055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A89E8-F5F9-956F-9CC1-31D0401C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Páginas de Apoyo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E4512B-B079-8A77-DDDE-F01DEAA36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Asistencia  </a:t>
            </a:r>
            <a:r>
              <a:rPr lang="es-ES" dirty="0">
                <a:hlinkClick r:id="rId2"/>
              </a:rPr>
              <a:t>https://pitagoras50.webnode.es</a:t>
            </a:r>
            <a:endParaRPr lang="es-ES" dirty="0"/>
          </a:p>
          <a:p>
            <a:endParaRPr lang="es-ES" dirty="0"/>
          </a:p>
          <a:p>
            <a:r>
              <a:rPr lang="es-ES" dirty="0"/>
              <a:t>Pase de asistencia.</a:t>
            </a:r>
          </a:p>
          <a:p>
            <a:r>
              <a:rPr lang="es-ES" dirty="0"/>
              <a:t>Resultados de asistencia</a:t>
            </a:r>
          </a:p>
          <a:p>
            <a:r>
              <a:rPr lang="es-ES" dirty="0"/>
              <a:t>Escalas </a:t>
            </a:r>
          </a:p>
          <a:p>
            <a:r>
              <a:rPr lang="es-ES" dirty="0"/>
              <a:t>Documentos 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6EEAD46-202E-F70D-2EC8-C447A49C83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721" y="2459115"/>
            <a:ext cx="6132133" cy="356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086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0D7D7C-5A0A-4BD5-9355-F2D1367BE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103"/>
            <a:ext cx="10515600" cy="1325563"/>
          </a:xfrm>
        </p:spPr>
        <p:txBody>
          <a:bodyPr/>
          <a:lstStyle/>
          <a:p>
            <a:pPr algn="ctr"/>
            <a:r>
              <a:rPr lang="es-MX" dirty="0"/>
              <a:t>Hojas de asistencia y actividades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FD87B7D-355F-4FE7-ACCC-AD68BFDD3E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38" y="1497150"/>
            <a:ext cx="3009714" cy="4012953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E43AFCB-8769-41F5-9EBA-747B8D523A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142" y="1497151"/>
            <a:ext cx="3009715" cy="401295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D1EB991-E444-4904-8518-7369DECACB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88064" y="1697903"/>
            <a:ext cx="3355721" cy="426867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01909D8-7ECF-4DB0-A0B9-34F2110625E0}"/>
              </a:ext>
            </a:extLst>
          </p:cNvPr>
          <p:cNvSpPr txBox="1"/>
          <p:nvPr/>
        </p:nvSpPr>
        <p:spPr>
          <a:xfrm>
            <a:off x="1143942" y="5877017"/>
            <a:ext cx="2104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Hoja  de actividades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00B49E-8380-4F42-85EE-9836C410B398}"/>
              </a:ext>
            </a:extLst>
          </p:cNvPr>
          <p:cNvSpPr txBox="1"/>
          <p:nvPr/>
        </p:nvSpPr>
        <p:spPr>
          <a:xfrm>
            <a:off x="5120398" y="5877017"/>
            <a:ext cx="1890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Hoja de asistencia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6439EA7-F21B-4FAD-874E-3CDF39F67A74}"/>
              </a:ext>
            </a:extLst>
          </p:cNvPr>
          <p:cNvSpPr txBox="1"/>
          <p:nvPr/>
        </p:nvSpPr>
        <p:spPr>
          <a:xfrm>
            <a:off x="9170633" y="5877017"/>
            <a:ext cx="2272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Rubrica  para mapa mental</a:t>
            </a:r>
          </a:p>
        </p:txBody>
      </p:sp>
    </p:spTree>
    <p:extLst>
      <p:ext uri="{BB962C8B-B14F-4D97-AF65-F5344CB8AC3E}">
        <p14:creationId xmlns:p14="http://schemas.microsoft.com/office/powerpoint/2010/main" val="2107065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/>
              <a:t>Actividades  Aplica el Pensamiento Matemático </a:t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Se publicarán  cada semana</a:t>
            </a:r>
          </a:p>
          <a:p>
            <a:pPr marL="0" indent="0">
              <a:buNone/>
            </a:pPr>
            <a:r>
              <a:rPr lang="es-MX" dirty="0"/>
              <a:t>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C2AD131-C028-405F-9786-67A6A4606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970" y="2273981"/>
            <a:ext cx="8190451" cy="445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33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Cuestionarios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Cuestionarios  diagnósticos ( puedes consultar  tus notas apuntes, mapas)</a:t>
            </a:r>
          </a:p>
          <a:p>
            <a:endParaRPr lang="es-MX" dirty="0"/>
          </a:p>
          <a:p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/>
              <a:t>Exámenes  ( no se puede consultar)</a:t>
            </a:r>
          </a:p>
          <a:p>
            <a:pPr marL="0" indent="0">
              <a:buNone/>
            </a:pPr>
            <a:r>
              <a:rPr lang="es-MX" dirty="0"/>
              <a:t>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880" y="2756487"/>
            <a:ext cx="2171432" cy="121600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86" y="2845024"/>
            <a:ext cx="1879108" cy="112746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103723"/>
            <a:ext cx="1883827" cy="112785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000" y="4984966"/>
            <a:ext cx="2176461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81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Cuestionarios  o exámenes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>
                <a:hlinkClick r:id="rId2"/>
              </a:rPr>
              <a:t>https://quizizz.com/join</a:t>
            </a:r>
            <a:endParaRPr lang="es-MX" dirty="0"/>
          </a:p>
          <a:p>
            <a:r>
              <a:rPr lang="es-MX" dirty="0"/>
              <a:t>Se proporciona  una clave </a:t>
            </a:r>
          </a:p>
          <a:p>
            <a:r>
              <a:rPr lang="es-MX" dirty="0"/>
              <a:t>Anotan sus apellidos y nombre</a:t>
            </a:r>
          </a:p>
          <a:p>
            <a:r>
              <a:rPr lang="es-MX" dirty="0"/>
              <a:t>Los registra</a:t>
            </a:r>
          </a:p>
          <a:p>
            <a:r>
              <a:rPr lang="es-MX" dirty="0"/>
              <a:t>El profesor da inicio </a:t>
            </a:r>
          </a:p>
          <a:p>
            <a:r>
              <a:rPr lang="es-MX" dirty="0"/>
              <a:t>Los </a:t>
            </a:r>
            <a:r>
              <a:rPr lang="es-MX" dirty="0" err="1"/>
              <a:t>ranquea</a:t>
            </a:r>
            <a:r>
              <a:rPr lang="es-MX" dirty="0"/>
              <a:t> por lugares ( por rapidez y contestar acertadamente)</a:t>
            </a:r>
          </a:p>
          <a:p>
            <a:r>
              <a:rPr lang="es-MX" dirty="0"/>
              <a:t>El profesor  termina el cuestionario </a:t>
            </a:r>
          </a:p>
          <a:p>
            <a:r>
              <a:rPr lang="es-MX" dirty="0"/>
              <a:t>La plataforma proporciona una calificación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168" y="168275"/>
            <a:ext cx="2175322" cy="130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75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Resultados de las actividades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Las actividades  se encontraran en la pestañan de resultados </a:t>
            </a:r>
            <a:r>
              <a:rPr lang="es-MX" dirty="0" err="1"/>
              <a:t>Act</a:t>
            </a:r>
            <a:r>
              <a:rPr lang="es-MX" dirty="0"/>
              <a:t> de la plataforma  Aplica el pensamiento matemático </a:t>
            </a: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68D724F-33A5-4E7F-AB72-224A8A78AC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80" y="2894202"/>
            <a:ext cx="5294681" cy="28774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0531F9B-6B42-4C93-BC4F-E3C4D4D829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961" y="2650921"/>
            <a:ext cx="5704514" cy="320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839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50E624-A425-4ED9-8C42-B7DE2EB3A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Reporte de actividades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AE168E-F455-48AA-A083-5374269EC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Celular (Android) con sin datos</a:t>
            </a:r>
          </a:p>
          <a:p>
            <a:r>
              <a:rPr lang="es-MX" dirty="0"/>
              <a:t>Ocupar Equipo </a:t>
            </a:r>
          </a:p>
          <a:p>
            <a:r>
              <a:rPr lang="es-MX" dirty="0" err="1"/>
              <a:t>Wi_Fi</a:t>
            </a:r>
            <a:endParaRPr lang="es-MX" dirty="0"/>
          </a:p>
          <a:p>
            <a:r>
              <a:rPr lang="es-MX" dirty="0"/>
              <a:t>Portadoras 18  50 </a:t>
            </a:r>
          </a:p>
          <a:p>
            <a:r>
              <a:rPr lang="es-MX" dirty="0"/>
              <a:t>Subir  fotos, </a:t>
            </a:r>
            <a:r>
              <a:rPr lang="es-MX" dirty="0" err="1"/>
              <a:t>Selfie</a:t>
            </a:r>
            <a:r>
              <a:rPr lang="es-MX" dirty="0"/>
              <a:t> pasar lista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0A25A68-DAB1-42AF-9A56-94F00A1D5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914" y="3024555"/>
            <a:ext cx="4453629" cy="270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20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4A93EE-84D9-F363-63C0-87BEF0241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Materiales  de Clase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C9C78A-3D77-D521-FC93-307181B3C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Cuaderno  (compartido)</a:t>
            </a:r>
          </a:p>
          <a:p>
            <a:r>
              <a:rPr lang="es-ES" sz="2400" dirty="0">
                <a:latin typeface="Arial Black" panose="020B0A04020102020204" pitchFamily="34" charset="0"/>
              </a:rPr>
              <a:t>Celular con Android</a:t>
            </a:r>
          </a:p>
          <a:p>
            <a:pPr marL="0" indent="0">
              <a:buNone/>
            </a:pPr>
            <a:endParaRPr lang="es-ES" sz="1600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09C7EE4-DB3D-4543-8572-D0348FC64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601" y="4233060"/>
            <a:ext cx="27908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88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Cuestionarios  o exámenes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Se proporciona el link y se abre el cuestionario </a:t>
            </a:r>
          </a:p>
          <a:p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603" y="225425"/>
            <a:ext cx="2857500" cy="1600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2842A63-F348-4F64-AF14-51AF16035A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0829"/>
            <a:ext cx="7399090" cy="402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67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507A8B-C79D-59C4-120B-893E61980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Escalas </a:t>
            </a:r>
            <a:endParaRPr lang="es-MX" dirty="0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37336D61-5094-4170-B6D9-8F14BD70E0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219" y="1825625"/>
            <a:ext cx="5381561" cy="4351338"/>
          </a:xfrm>
        </p:spPr>
      </p:pic>
    </p:spTree>
    <p:extLst>
      <p:ext uri="{BB962C8B-B14F-4D97-AF65-F5344CB8AC3E}">
        <p14:creationId xmlns:p14="http://schemas.microsoft.com/office/powerpoint/2010/main" val="673359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906349-7A35-4F75-9EFB-BB079F56D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Escalas Cont.….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9411D6E-5695-4E65-929C-75B7486167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287" y="2253456"/>
            <a:ext cx="9115425" cy="3495675"/>
          </a:xfrm>
        </p:spPr>
      </p:pic>
    </p:spTree>
    <p:extLst>
      <p:ext uri="{BB962C8B-B14F-4D97-AF65-F5344CB8AC3E}">
        <p14:creationId xmlns:p14="http://schemas.microsoft.com/office/powerpoint/2010/main" val="6758823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5DA57-7B9E-4B11-A57E-FF6FE60A1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Escalas Cont.…</a:t>
            </a:r>
            <a:br>
              <a:rPr lang="es-MX" dirty="0"/>
            </a:br>
            <a:endParaRPr lang="es-MX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8EEA261-E9C8-4B70-AAA5-EC6E5EC79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187" y="2820194"/>
            <a:ext cx="5381625" cy="2362200"/>
          </a:xfrm>
        </p:spPr>
      </p:pic>
    </p:spTree>
    <p:extLst>
      <p:ext uri="{BB962C8B-B14F-4D97-AF65-F5344CB8AC3E}">
        <p14:creationId xmlns:p14="http://schemas.microsoft.com/office/powerpoint/2010/main" val="2766117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Mapas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1 mapas por parcial</a:t>
            </a:r>
          </a:p>
          <a:p>
            <a:r>
              <a:rPr lang="es-MX" dirty="0"/>
              <a:t>Mental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137" y="2636912"/>
            <a:ext cx="5110815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3671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Tres pasos para entrega de un mapa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Paso 1. ver Video de la pagina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002" y="2276872"/>
            <a:ext cx="4813507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6511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Paso 2. Elaborar un mapa conceptual y mental acompañarlo con su rubrica correspondiente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2924944"/>
            <a:ext cx="4824536" cy="361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0272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75520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dirty="0"/>
              <a:t>Rubricas</a:t>
            </a:r>
            <a:br>
              <a:rPr lang="es-MX" dirty="0"/>
            </a:br>
            <a:r>
              <a:rPr lang="es-MX" dirty="0"/>
              <a:t>Mapa menta</a:t>
            </a:r>
            <a:br>
              <a:rPr lang="es-MX" dirty="0"/>
            </a:br>
            <a:endParaRPr lang="es-MX" dirty="0"/>
          </a:p>
        </p:txBody>
      </p:sp>
      <p:pic>
        <p:nvPicPr>
          <p:cNvPr id="7" name="6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441" y="1600201"/>
            <a:ext cx="6773119" cy="4525963"/>
          </a:xfrm>
        </p:spPr>
      </p:pic>
    </p:spTree>
    <p:extLst>
      <p:ext uri="{BB962C8B-B14F-4D97-AF65-F5344CB8AC3E}">
        <p14:creationId xmlns:p14="http://schemas.microsoft.com/office/powerpoint/2010/main" val="6298934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84879</TotalTime>
  <Words>452</Words>
  <Application>Microsoft Office PowerPoint</Application>
  <PresentationFormat>Panorámica</PresentationFormat>
  <Paragraphs>103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25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Tema de Office</vt:lpstr>
      <vt:lpstr>1_Tema de Office</vt:lpstr>
      <vt:lpstr>Aplica el Pensamiento Matemático</vt:lpstr>
      <vt:lpstr>Contenido</vt:lpstr>
      <vt:lpstr>Horario</vt:lpstr>
      <vt:lpstr>Evaluaciones</vt:lpstr>
      <vt:lpstr>Evaluaciones </vt:lpstr>
      <vt:lpstr>Lista de Cotejo</vt:lpstr>
      <vt:lpstr>Actividades</vt:lpstr>
      <vt:lpstr>Actividades  generadoras de evidencias </vt:lpstr>
      <vt:lpstr>Lista de Cotejo cont….</vt:lpstr>
      <vt:lpstr>Páginas de Apoyo</vt:lpstr>
      <vt:lpstr>Hojas de asistencia y actividades</vt:lpstr>
      <vt:lpstr>Actividades  Aplica el Pensamiento Matemático  </vt:lpstr>
      <vt:lpstr>Cuestionarios </vt:lpstr>
      <vt:lpstr>Cuestionarios  o exámenes </vt:lpstr>
      <vt:lpstr>Resultados de las actividades </vt:lpstr>
      <vt:lpstr>Reporte de actividades</vt:lpstr>
      <vt:lpstr>Materiales  de Clase</vt:lpstr>
      <vt:lpstr>Cuestionarios  o exámenes </vt:lpstr>
      <vt:lpstr>Escalas </vt:lpstr>
      <vt:lpstr>Escalas Cont.….</vt:lpstr>
      <vt:lpstr>Escalas Cont.… </vt:lpstr>
      <vt:lpstr>Mapas</vt:lpstr>
      <vt:lpstr>Tres pasos para entrega de un mapa</vt:lpstr>
      <vt:lpstr>Presentación de PowerPoint</vt:lpstr>
      <vt:lpstr>Rubricas Mapa menta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Actividades</dc:title>
  <dc:creator>Guadalupe</dc:creator>
  <cp:lastModifiedBy>HP</cp:lastModifiedBy>
  <cp:revision>25</cp:revision>
  <dcterms:created xsi:type="dcterms:W3CDTF">2020-09-21T02:22:19Z</dcterms:created>
  <dcterms:modified xsi:type="dcterms:W3CDTF">2025-09-01T03:51:11Z</dcterms:modified>
</cp:coreProperties>
</file>